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6" autoAdjust="0"/>
    <p:restoredTop sz="94660"/>
  </p:normalViewPr>
  <p:slideViewPr>
    <p:cSldViewPr snapToGrid="0">
      <p:cViewPr varScale="1">
        <p:scale>
          <a:sx n="46" d="100"/>
          <a:sy n="46" d="100"/>
        </p:scale>
        <p:origin x="6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FEE8-A06A-4558-B96A-C7AF40471833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7572-7985-4446-A143-E6CCCD20F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5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FEE8-A06A-4558-B96A-C7AF40471833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7572-7985-4446-A143-E6CCCD20F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98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FEE8-A06A-4558-B96A-C7AF40471833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7572-7985-4446-A143-E6CCCD20F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FEE8-A06A-4558-B96A-C7AF40471833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7572-7985-4446-A143-E6CCCD20F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06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FEE8-A06A-4558-B96A-C7AF40471833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7572-7985-4446-A143-E6CCCD20F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36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FEE8-A06A-4558-B96A-C7AF40471833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7572-7985-4446-A143-E6CCCD20F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72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FEE8-A06A-4558-B96A-C7AF40471833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7572-7985-4446-A143-E6CCCD20F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2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FEE8-A06A-4558-B96A-C7AF40471833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7572-7985-4446-A143-E6CCCD20F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91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FEE8-A06A-4558-B96A-C7AF40471833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7572-7985-4446-A143-E6CCCD20F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1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FEE8-A06A-4558-B96A-C7AF40471833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7572-7985-4446-A143-E6CCCD20F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92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DFEE8-A06A-4558-B96A-C7AF40471833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C7572-7985-4446-A143-E6CCCD20F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0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DFEE8-A06A-4558-B96A-C7AF40471833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C7572-7985-4446-A143-E6CCCD20F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6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Notebook Check #1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Writing Process </a:t>
            </a:r>
          </a:p>
          <a:p>
            <a:r>
              <a:rPr lang="en-US" dirty="0" smtClean="0"/>
              <a:t>MLA Format &amp; Works Cited Page (works cited portion not completed)</a:t>
            </a:r>
          </a:p>
          <a:p>
            <a:r>
              <a:rPr lang="en-US" dirty="0" smtClean="0"/>
              <a:t>Literary Terms </a:t>
            </a:r>
          </a:p>
          <a:p>
            <a:r>
              <a:rPr lang="en-US" dirty="0" smtClean="0"/>
              <a:t>Literary Warms Ups #1-3</a:t>
            </a:r>
          </a:p>
          <a:p>
            <a:r>
              <a:rPr lang="en-US" dirty="0" smtClean="0"/>
              <a:t>Of Mice and Men Introductory Notes </a:t>
            </a:r>
          </a:p>
          <a:p>
            <a:endParaRPr lang="en-US" dirty="0" smtClean="0"/>
          </a:p>
          <a:p>
            <a:r>
              <a:rPr lang="en-US" dirty="0" smtClean="0"/>
              <a:t>5 points each = 25 total points in Assessment Category.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565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Notebook Check #1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Notebook Check #1 </dc:title>
  <dc:creator>Stetka, Meghan</dc:creator>
  <cp:lastModifiedBy>Stetka, Meghan</cp:lastModifiedBy>
  <cp:revision>1</cp:revision>
  <dcterms:created xsi:type="dcterms:W3CDTF">2019-08-15T17:47:29Z</dcterms:created>
  <dcterms:modified xsi:type="dcterms:W3CDTF">2019-08-15T17:47:38Z</dcterms:modified>
</cp:coreProperties>
</file>